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7e0bf6c1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7e0bf6c1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7e08ff996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7e08ff996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7e08ff996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7e08ff996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7e08ff996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7e08ff996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7e08ff996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7e08ff996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7e08ff996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7e08ff996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7e08ff996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7e08ff996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Parallax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the lab where you hate me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Gaia_mapping_the_stars_of_the_Milky_Way.jpg"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990" y="0"/>
            <a:ext cx="7754021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talk about distance a lot… How do we know?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distance_ladder.jpg"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4163" y="1247598"/>
            <a:ext cx="5775676" cy="322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Parallax! The Easy Way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59297-terminator2_576pyxurz.jpg"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8174" y="1083913"/>
            <a:ext cx="5807648" cy="355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Seriously. Do it.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fallout_3_vault_boy_by_tylertut.png"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5363" y="164762"/>
            <a:ext cx="4633275" cy="481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Parallax! The Astronomical Way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Screenshot.png"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0301" y="1017725"/>
            <a:ext cx="5783401" cy="391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3389275"/>
            <a:ext cx="4643400" cy="11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</a:t>
            </a:r>
            <a:r>
              <a:rPr lang="en"/>
              <a:t> = (baseline/2) / tan(θ)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But tan sucks, so...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d</a:t>
            </a:r>
            <a:r>
              <a:rPr lang="en"/>
              <a:t> = 57.3 * (baseline/2) / θ</a:t>
            </a:r>
            <a:endParaRPr/>
          </a:p>
        </p:txBody>
      </p:sp>
      <p:pic>
        <p:nvPicPr>
          <p:cNvPr descr="Screenshot-1.png"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550" y="332045"/>
            <a:ext cx="5349125" cy="2998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shot-2.png" id="98" name="Google Shape;9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5046" y="2518421"/>
            <a:ext cx="3877250" cy="233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notes for lab</a:t>
            </a:r>
            <a:endParaRPr/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 careful with your units! Remember conversions!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metric!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METRIC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1" lang="en" sz="2400" u="sng"/>
              <a:t>USE METRIC</a:t>
            </a:r>
            <a:endParaRPr b="1" sz="2400" u="sng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Don’t move your head when taking parallax measurements. Unless you’re told otherwise by the lab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Remember the importance of the Sanity Check! Especially in your unit conversions!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